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364" r:id="rId3"/>
    <p:sldId id="392" r:id="rId4"/>
    <p:sldId id="393" r:id="rId5"/>
    <p:sldId id="394" r:id="rId6"/>
    <p:sldId id="299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4" r:id="rId15"/>
    <p:sldId id="402" r:id="rId16"/>
    <p:sldId id="403" r:id="rId17"/>
    <p:sldId id="405" r:id="rId18"/>
    <p:sldId id="406" r:id="rId19"/>
    <p:sldId id="407" r:id="rId20"/>
    <p:sldId id="322" r:id="rId2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47" autoAdjust="0"/>
    <p:restoredTop sz="97459" autoAdjust="0"/>
  </p:normalViewPr>
  <p:slideViewPr>
    <p:cSldViewPr>
      <p:cViewPr varScale="1">
        <p:scale>
          <a:sx n="110" d="100"/>
          <a:sy n="110" d="100"/>
        </p:scale>
        <p:origin x="259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вгений Краев" userId="92fab387b54fcca9" providerId="LiveId" clId="{463D6E83-30C5-4C17-B76E-346D58F5989B}"/>
    <pc:docChg chg="undo redo custSel addSld delSld modSld sldOrd">
      <pc:chgData name="Евгений Краев" userId="92fab387b54fcca9" providerId="LiveId" clId="{463D6E83-30C5-4C17-B76E-346D58F5989B}" dt="2024-02-22T13:25:53.637" v="1271" actId="122"/>
      <pc:docMkLst>
        <pc:docMk/>
      </pc:docMkLst>
      <pc:sldChg chg="modSp mod">
        <pc:chgData name="Евгений Краев" userId="92fab387b54fcca9" providerId="LiveId" clId="{463D6E83-30C5-4C17-B76E-346D58F5989B}" dt="2024-02-22T11:07:53.646" v="62" actId="20577"/>
        <pc:sldMkLst>
          <pc:docMk/>
          <pc:sldMk cId="1629308516" sldId="264"/>
        </pc:sldMkLst>
        <pc:spChg chg="mod">
          <ac:chgData name="Евгений Краев" userId="92fab387b54fcca9" providerId="LiveId" clId="{463D6E83-30C5-4C17-B76E-346D58F5989B}" dt="2024-02-22T11:06:46.339" v="23" actId="20577"/>
          <ac:spMkLst>
            <pc:docMk/>
            <pc:sldMk cId="1629308516" sldId="264"/>
            <ac:spMk id="2" creationId="{00000000-0000-0000-0000-000000000000}"/>
          </ac:spMkLst>
        </pc:spChg>
        <pc:spChg chg="mod">
          <ac:chgData name="Евгений Краев" userId="92fab387b54fcca9" providerId="LiveId" clId="{463D6E83-30C5-4C17-B76E-346D58F5989B}" dt="2024-02-22T11:07:53.646" v="62" actId="20577"/>
          <ac:spMkLst>
            <pc:docMk/>
            <pc:sldMk cId="1629308516" sldId="264"/>
            <ac:spMk id="3" creationId="{00000000-0000-0000-0000-000000000000}"/>
          </ac:spMkLst>
        </pc:spChg>
      </pc:sldChg>
      <pc:sldChg chg="modSp mod">
        <pc:chgData name="Евгений Краев" userId="92fab387b54fcca9" providerId="LiveId" clId="{463D6E83-30C5-4C17-B76E-346D58F5989B}" dt="2024-02-22T11:15:34.730" v="177" actId="27636"/>
        <pc:sldMkLst>
          <pc:docMk/>
          <pc:sldMk cId="2461839031" sldId="364"/>
        </pc:sldMkLst>
        <pc:spChg chg="mod">
          <ac:chgData name="Евгений Краев" userId="92fab387b54fcca9" providerId="LiveId" clId="{463D6E83-30C5-4C17-B76E-346D58F5989B}" dt="2024-02-22T11:15:34.730" v="177" actId="27636"/>
          <ac:spMkLst>
            <pc:docMk/>
            <pc:sldMk cId="2461839031" sldId="364"/>
            <ac:spMk id="5" creationId="{00000000-0000-0000-0000-000000000000}"/>
          </ac:spMkLst>
        </pc:spChg>
      </pc:sldChg>
      <pc:sldChg chg="addSp delSp modSp mod">
        <pc:chgData name="Евгений Краев" userId="92fab387b54fcca9" providerId="LiveId" clId="{463D6E83-30C5-4C17-B76E-346D58F5989B}" dt="2024-02-22T11:46:39.334" v="236" actId="1076"/>
        <pc:sldMkLst>
          <pc:docMk/>
          <pc:sldMk cId="1765830594" sldId="393"/>
        </pc:sldMkLst>
        <pc:spChg chg="mod">
          <ac:chgData name="Евгений Краев" userId="92fab387b54fcca9" providerId="LiveId" clId="{463D6E83-30C5-4C17-B76E-346D58F5989B}" dt="2024-02-22T11:46:11.577" v="232" actId="255"/>
          <ac:spMkLst>
            <pc:docMk/>
            <pc:sldMk cId="1765830594" sldId="393"/>
            <ac:spMk id="5" creationId="{00000000-0000-0000-0000-000000000000}"/>
          </ac:spMkLst>
        </pc:spChg>
        <pc:spChg chg="mod">
          <ac:chgData name="Евгений Краев" userId="92fab387b54fcca9" providerId="LiveId" clId="{463D6E83-30C5-4C17-B76E-346D58F5989B}" dt="2024-02-22T11:45:29.705" v="222" actId="1076"/>
          <ac:spMkLst>
            <pc:docMk/>
            <pc:sldMk cId="1765830594" sldId="393"/>
            <ac:spMk id="6" creationId="{80B167AE-A48F-2B84-0125-68B52664ECD3}"/>
          </ac:spMkLst>
        </pc:spChg>
        <pc:picChg chg="del">
          <ac:chgData name="Евгений Краев" userId="92fab387b54fcca9" providerId="LiveId" clId="{463D6E83-30C5-4C17-B76E-346D58F5989B}" dt="2024-02-22T11:37:18.275" v="178" actId="478"/>
          <ac:picMkLst>
            <pc:docMk/>
            <pc:sldMk cId="1765830594" sldId="393"/>
            <ac:picMk id="2" creationId="{6A5D6469-B9DA-7BEE-C99D-53A28764D223}"/>
          </ac:picMkLst>
        </pc:picChg>
        <pc:picChg chg="del">
          <ac:chgData name="Евгений Краев" userId="92fab387b54fcca9" providerId="LiveId" clId="{463D6E83-30C5-4C17-B76E-346D58F5989B}" dt="2024-02-22T11:39:37.162" v="182" actId="478"/>
          <ac:picMkLst>
            <pc:docMk/>
            <pc:sldMk cId="1765830594" sldId="393"/>
            <ac:picMk id="3" creationId="{00000000-0000-0000-0000-000000000000}"/>
          </ac:picMkLst>
        </pc:picChg>
        <pc:picChg chg="add mod">
          <ac:chgData name="Евгений Краев" userId="92fab387b54fcca9" providerId="LiveId" clId="{463D6E83-30C5-4C17-B76E-346D58F5989B}" dt="2024-02-22T11:46:26.190" v="235" actId="1076"/>
          <ac:picMkLst>
            <pc:docMk/>
            <pc:sldMk cId="1765830594" sldId="393"/>
            <ac:picMk id="8" creationId="{3F3C8FC6-6064-EEAB-C855-EE22866AC05B}"/>
          </ac:picMkLst>
        </pc:picChg>
        <pc:picChg chg="add mod">
          <ac:chgData name="Евгений Краев" userId="92fab387b54fcca9" providerId="LiveId" clId="{463D6E83-30C5-4C17-B76E-346D58F5989B}" dt="2024-02-22T11:46:39.334" v="236" actId="1076"/>
          <ac:picMkLst>
            <pc:docMk/>
            <pc:sldMk cId="1765830594" sldId="393"/>
            <ac:picMk id="10" creationId="{6DA2A56E-EFEF-5991-1BFD-99C7478534D0}"/>
          </ac:picMkLst>
        </pc:picChg>
      </pc:sldChg>
      <pc:sldChg chg="modSp mod">
        <pc:chgData name="Евгений Краев" userId="92fab387b54fcca9" providerId="LiveId" clId="{463D6E83-30C5-4C17-B76E-346D58F5989B}" dt="2024-02-22T13:25:53.637" v="1271" actId="122"/>
        <pc:sldMkLst>
          <pc:docMk/>
          <pc:sldMk cId="1608962802" sldId="394"/>
        </pc:sldMkLst>
        <pc:spChg chg="mod">
          <ac:chgData name="Евгений Краев" userId="92fab387b54fcca9" providerId="LiveId" clId="{463D6E83-30C5-4C17-B76E-346D58F5989B}" dt="2024-02-22T13:25:53.637" v="1271" actId="122"/>
          <ac:spMkLst>
            <pc:docMk/>
            <pc:sldMk cId="1608962802" sldId="394"/>
            <ac:spMk id="5" creationId="{00000000-0000-0000-0000-000000000000}"/>
          </ac:spMkLst>
        </pc:spChg>
      </pc:sldChg>
      <pc:sldChg chg="addSp delSp modSp mod">
        <pc:chgData name="Евгений Краев" userId="92fab387b54fcca9" providerId="LiveId" clId="{463D6E83-30C5-4C17-B76E-346D58F5989B}" dt="2024-02-22T12:25:54.580" v="325" actId="1076"/>
        <pc:sldMkLst>
          <pc:docMk/>
          <pc:sldMk cId="1361576778" sldId="399"/>
        </pc:sldMkLst>
        <pc:picChg chg="add mod modCrop">
          <ac:chgData name="Евгений Краев" userId="92fab387b54fcca9" providerId="LiveId" clId="{463D6E83-30C5-4C17-B76E-346D58F5989B}" dt="2024-02-22T12:25:51.491" v="324" actId="1076"/>
          <ac:picMkLst>
            <pc:docMk/>
            <pc:sldMk cId="1361576778" sldId="399"/>
            <ac:picMk id="2" creationId="{5A7DA851-B4F3-F514-4262-DA2A885345D1}"/>
          </ac:picMkLst>
        </pc:picChg>
        <pc:picChg chg="add mod modCrop">
          <ac:chgData name="Евгений Краев" userId="92fab387b54fcca9" providerId="LiveId" clId="{463D6E83-30C5-4C17-B76E-346D58F5989B}" dt="2024-02-22T12:25:54.580" v="325" actId="1076"/>
          <ac:picMkLst>
            <pc:docMk/>
            <pc:sldMk cId="1361576778" sldId="399"/>
            <ac:picMk id="3" creationId="{84FFC6CB-DB11-1D70-E092-A4681D1E829E}"/>
          </ac:picMkLst>
        </pc:picChg>
        <pc:picChg chg="mod">
          <ac:chgData name="Евгений Краев" userId="92fab387b54fcca9" providerId="LiveId" clId="{463D6E83-30C5-4C17-B76E-346D58F5989B}" dt="2024-02-22T12:25:36.890" v="321" actId="14100"/>
          <ac:picMkLst>
            <pc:docMk/>
            <pc:sldMk cId="1361576778" sldId="399"/>
            <ac:picMk id="5" creationId="{742939AB-0A63-47CC-2C0D-160DC56639B5}"/>
          </ac:picMkLst>
        </pc:picChg>
        <pc:picChg chg="del">
          <ac:chgData name="Евгений Краев" userId="92fab387b54fcca9" providerId="LiveId" clId="{463D6E83-30C5-4C17-B76E-346D58F5989B}" dt="2024-02-22T12:22:45.121" v="292" actId="478"/>
          <ac:picMkLst>
            <pc:docMk/>
            <pc:sldMk cId="1361576778" sldId="399"/>
            <ac:picMk id="6" creationId="{60E1FA93-ECAD-5A60-1EFC-22B4D1FB1ADF}"/>
          </ac:picMkLst>
        </pc:picChg>
      </pc:sldChg>
      <pc:sldChg chg="addSp delSp modSp new mod ord modClrScheme chgLayout">
        <pc:chgData name="Евгений Краев" userId="92fab387b54fcca9" providerId="LiveId" clId="{463D6E83-30C5-4C17-B76E-346D58F5989B}" dt="2024-02-22T12:43:09.406" v="477" actId="27636"/>
        <pc:sldMkLst>
          <pc:docMk/>
          <pc:sldMk cId="2749790212" sldId="404"/>
        </pc:sldMkLst>
        <pc:spChg chg="del mod ord">
          <ac:chgData name="Евгений Краев" userId="92fab387b54fcca9" providerId="LiveId" clId="{463D6E83-30C5-4C17-B76E-346D58F5989B}" dt="2024-02-22T12:37:02.967" v="362" actId="700"/>
          <ac:spMkLst>
            <pc:docMk/>
            <pc:sldMk cId="2749790212" sldId="404"/>
            <ac:spMk id="2" creationId="{5FDADBB5-57B8-D5E3-CA41-80189E6D0E57}"/>
          </ac:spMkLst>
        </pc:spChg>
        <pc:spChg chg="del mod ord">
          <ac:chgData name="Евгений Краев" userId="92fab387b54fcca9" providerId="LiveId" clId="{463D6E83-30C5-4C17-B76E-346D58F5989B}" dt="2024-02-22T12:37:02.967" v="362" actId="700"/>
          <ac:spMkLst>
            <pc:docMk/>
            <pc:sldMk cId="2749790212" sldId="404"/>
            <ac:spMk id="3" creationId="{D5783DAD-39E9-B85F-7F09-07056FD1133B}"/>
          </ac:spMkLst>
        </pc:spChg>
        <pc:spChg chg="add mod ord">
          <ac:chgData name="Евгений Краев" userId="92fab387b54fcca9" providerId="LiveId" clId="{463D6E83-30C5-4C17-B76E-346D58F5989B}" dt="2024-02-22T12:38:21.708" v="388" actId="14100"/>
          <ac:spMkLst>
            <pc:docMk/>
            <pc:sldMk cId="2749790212" sldId="404"/>
            <ac:spMk id="4" creationId="{61E7AD95-249F-27C1-ACDC-4641AE0BE402}"/>
          </ac:spMkLst>
        </pc:spChg>
        <pc:spChg chg="add mod ord">
          <ac:chgData name="Евгений Краев" userId="92fab387b54fcca9" providerId="LiveId" clId="{463D6E83-30C5-4C17-B76E-346D58F5989B}" dt="2024-02-22T12:43:09.406" v="477" actId="27636"/>
          <ac:spMkLst>
            <pc:docMk/>
            <pc:sldMk cId="2749790212" sldId="404"/>
            <ac:spMk id="5" creationId="{75DE110E-AAF9-D593-29F2-9BF420A569A5}"/>
          </ac:spMkLst>
        </pc:spChg>
        <pc:picChg chg="add mod">
          <ac:chgData name="Евгений Краев" userId="92fab387b54fcca9" providerId="LiveId" clId="{463D6E83-30C5-4C17-B76E-346D58F5989B}" dt="2024-02-22T12:37:29.301" v="371" actId="1076"/>
          <ac:picMkLst>
            <pc:docMk/>
            <pc:sldMk cId="2749790212" sldId="404"/>
            <ac:picMk id="6" creationId="{D09AF2E1-B7D7-9AEB-ECD4-DD710FDBDCBB}"/>
          </ac:picMkLst>
        </pc:picChg>
      </pc:sldChg>
      <pc:sldChg chg="addSp delSp modSp new mod">
        <pc:chgData name="Евгений Краев" userId="92fab387b54fcca9" providerId="LiveId" clId="{463D6E83-30C5-4C17-B76E-346D58F5989B}" dt="2024-02-22T12:52:35.544" v="646" actId="1076"/>
        <pc:sldMkLst>
          <pc:docMk/>
          <pc:sldMk cId="2438290834" sldId="405"/>
        </pc:sldMkLst>
        <pc:spChg chg="del mod">
          <ac:chgData name="Евгений Краев" userId="92fab387b54fcca9" providerId="LiveId" clId="{463D6E83-30C5-4C17-B76E-346D58F5989B}" dt="2024-02-22T12:50:09.564" v="512" actId="478"/>
          <ac:spMkLst>
            <pc:docMk/>
            <pc:sldMk cId="2438290834" sldId="405"/>
            <ac:spMk id="2" creationId="{D39D1AA7-CC5D-AC83-D487-6521E0E0449D}"/>
          </ac:spMkLst>
        </pc:spChg>
        <pc:spChg chg="mod">
          <ac:chgData name="Евгений Краев" userId="92fab387b54fcca9" providerId="LiveId" clId="{463D6E83-30C5-4C17-B76E-346D58F5989B}" dt="2024-02-22T12:43:58.926" v="492" actId="20577"/>
          <ac:spMkLst>
            <pc:docMk/>
            <pc:sldMk cId="2438290834" sldId="405"/>
            <ac:spMk id="3" creationId="{969EDF84-80B2-64F2-CE5E-9F6C0BD7F1A3}"/>
          </ac:spMkLst>
        </pc:spChg>
        <pc:spChg chg="add del mod">
          <ac:chgData name="Евгений Краев" userId="92fab387b54fcca9" providerId="LiveId" clId="{463D6E83-30C5-4C17-B76E-346D58F5989B}" dt="2024-02-22T12:50:29.243" v="516"/>
          <ac:spMkLst>
            <pc:docMk/>
            <pc:sldMk cId="2438290834" sldId="405"/>
            <ac:spMk id="8" creationId="{24AF8484-B604-840D-FF00-FB23C9B88B11}"/>
          </ac:spMkLst>
        </pc:spChg>
        <pc:spChg chg="add mod">
          <ac:chgData name="Евгений Краев" userId="92fab387b54fcca9" providerId="LiveId" clId="{463D6E83-30C5-4C17-B76E-346D58F5989B}" dt="2024-02-22T12:52:35.544" v="646" actId="1076"/>
          <ac:spMkLst>
            <pc:docMk/>
            <pc:sldMk cId="2438290834" sldId="405"/>
            <ac:spMk id="9" creationId="{EE66FB85-09F6-A5C3-58C5-37E237B3B2A3}"/>
          </ac:spMkLst>
        </pc:spChg>
        <pc:picChg chg="add mod">
          <ac:chgData name="Евгений Краев" userId="92fab387b54fcca9" providerId="LiveId" clId="{463D6E83-30C5-4C17-B76E-346D58F5989B}" dt="2024-02-22T12:48:02.432" v="504" actId="1076"/>
          <ac:picMkLst>
            <pc:docMk/>
            <pc:sldMk cId="2438290834" sldId="405"/>
            <ac:picMk id="5" creationId="{980CB2FF-7673-DE97-FE69-52726932670A}"/>
          </ac:picMkLst>
        </pc:picChg>
        <pc:picChg chg="add mod">
          <ac:chgData name="Евгений Краев" userId="92fab387b54fcca9" providerId="LiveId" clId="{463D6E83-30C5-4C17-B76E-346D58F5989B}" dt="2024-02-22T12:48:09.311" v="506" actId="1076"/>
          <ac:picMkLst>
            <pc:docMk/>
            <pc:sldMk cId="2438290834" sldId="405"/>
            <ac:picMk id="7" creationId="{46591ECA-6024-DD01-0AAF-B4B35117109C}"/>
          </ac:picMkLst>
        </pc:picChg>
      </pc:sldChg>
      <pc:sldChg chg="addSp delSp modSp new mod">
        <pc:chgData name="Евгений Краев" userId="92fab387b54fcca9" providerId="LiveId" clId="{463D6E83-30C5-4C17-B76E-346D58F5989B}" dt="2024-02-22T13:02:47.059" v="808" actId="403"/>
        <pc:sldMkLst>
          <pc:docMk/>
          <pc:sldMk cId="1869272614" sldId="406"/>
        </pc:sldMkLst>
        <pc:spChg chg="del mod">
          <ac:chgData name="Евгений Краев" userId="92fab387b54fcca9" providerId="LiveId" clId="{463D6E83-30C5-4C17-B76E-346D58F5989B}" dt="2024-02-22T12:54:44.852" v="648"/>
          <ac:spMkLst>
            <pc:docMk/>
            <pc:sldMk cId="1869272614" sldId="406"/>
            <ac:spMk id="2" creationId="{6E1ED37B-AA18-EC43-AF84-23DB9B55A315}"/>
          </ac:spMkLst>
        </pc:spChg>
        <pc:spChg chg="mod">
          <ac:chgData name="Евгений Краев" userId="92fab387b54fcca9" providerId="LiveId" clId="{463D6E83-30C5-4C17-B76E-346D58F5989B}" dt="2024-02-22T12:59:18.278" v="714" actId="14100"/>
          <ac:spMkLst>
            <pc:docMk/>
            <pc:sldMk cId="1869272614" sldId="406"/>
            <ac:spMk id="3" creationId="{9B23FBB6-F575-B28A-5027-17CE1213C345}"/>
          </ac:spMkLst>
        </pc:spChg>
        <pc:spChg chg="add del mod">
          <ac:chgData name="Евгений Краев" userId="92fab387b54fcca9" providerId="LiveId" clId="{463D6E83-30C5-4C17-B76E-346D58F5989B}" dt="2024-02-22T12:54:52.901" v="650" actId="478"/>
          <ac:spMkLst>
            <pc:docMk/>
            <pc:sldMk cId="1869272614" sldId="406"/>
            <ac:spMk id="7" creationId="{D2F627C6-0E24-AC46-9818-02028E7295D0}"/>
          </ac:spMkLst>
        </pc:spChg>
        <pc:spChg chg="add mod">
          <ac:chgData name="Евгений Краев" userId="92fab387b54fcca9" providerId="LiveId" clId="{463D6E83-30C5-4C17-B76E-346D58F5989B}" dt="2024-02-22T13:02:47.059" v="808" actId="403"/>
          <ac:spMkLst>
            <pc:docMk/>
            <pc:sldMk cId="1869272614" sldId="406"/>
            <ac:spMk id="10" creationId="{CD3B1DFD-7598-B418-BA47-87F451E7509A}"/>
          </ac:spMkLst>
        </pc:spChg>
        <pc:picChg chg="add del mod">
          <ac:chgData name="Евгений Краев" userId="92fab387b54fcca9" providerId="LiveId" clId="{463D6E83-30C5-4C17-B76E-346D58F5989B}" dt="2024-02-22T12:54:48.088" v="649" actId="478"/>
          <ac:picMkLst>
            <pc:docMk/>
            <pc:sldMk cId="1869272614" sldId="406"/>
            <ac:picMk id="5" creationId="{C8E36CFD-8A54-DEC0-2CEA-72002DBBB652}"/>
          </ac:picMkLst>
        </pc:picChg>
        <pc:picChg chg="add mod">
          <ac:chgData name="Евгений Краев" userId="92fab387b54fcca9" providerId="LiveId" clId="{463D6E83-30C5-4C17-B76E-346D58F5989B}" dt="2024-02-22T12:55:02.725" v="653" actId="1076"/>
          <ac:picMkLst>
            <pc:docMk/>
            <pc:sldMk cId="1869272614" sldId="406"/>
            <ac:picMk id="8" creationId="{9199BCD9-CFB1-BA6E-52EB-11442309FDAA}"/>
          </ac:picMkLst>
        </pc:picChg>
        <pc:picChg chg="add mod">
          <ac:chgData name="Евгений Краев" userId="92fab387b54fcca9" providerId="LiveId" clId="{463D6E83-30C5-4C17-B76E-346D58F5989B}" dt="2024-02-22T12:55:51.051" v="657" actId="14100"/>
          <ac:picMkLst>
            <pc:docMk/>
            <pc:sldMk cId="1869272614" sldId="406"/>
            <ac:picMk id="9" creationId="{9FF822A1-D935-C227-FF6F-73D44C170778}"/>
          </ac:picMkLst>
        </pc:picChg>
      </pc:sldChg>
      <pc:sldChg chg="addSp delSp modSp new mod">
        <pc:chgData name="Евгений Краев" userId="92fab387b54fcca9" providerId="LiveId" clId="{463D6E83-30C5-4C17-B76E-346D58F5989B}" dt="2024-02-22T13:21:27.347" v="1105" actId="122"/>
        <pc:sldMkLst>
          <pc:docMk/>
          <pc:sldMk cId="3827157767" sldId="407"/>
        </pc:sldMkLst>
        <pc:spChg chg="del">
          <ac:chgData name="Евгений Краев" userId="92fab387b54fcca9" providerId="LiveId" clId="{463D6E83-30C5-4C17-B76E-346D58F5989B}" dt="2024-02-22T13:05:35.366" v="838" actId="478"/>
          <ac:spMkLst>
            <pc:docMk/>
            <pc:sldMk cId="3827157767" sldId="407"/>
            <ac:spMk id="2" creationId="{E8FCEE26-43DB-638A-B156-13291C107874}"/>
          </ac:spMkLst>
        </pc:spChg>
        <pc:spChg chg="mod">
          <ac:chgData name="Евгений Краев" userId="92fab387b54fcca9" providerId="LiveId" clId="{463D6E83-30C5-4C17-B76E-346D58F5989B}" dt="2024-02-22T13:05:27.649" v="837" actId="20577"/>
          <ac:spMkLst>
            <pc:docMk/>
            <pc:sldMk cId="3827157767" sldId="407"/>
            <ac:spMk id="3" creationId="{C0DEA75B-FEEB-87BC-5C54-85E4F8D634D5}"/>
          </ac:spMkLst>
        </pc:spChg>
        <pc:spChg chg="add mod">
          <ac:chgData name="Евгений Краев" userId="92fab387b54fcca9" providerId="LiveId" clId="{463D6E83-30C5-4C17-B76E-346D58F5989B}" dt="2024-02-22T13:12:13.345" v="967" actId="1076"/>
          <ac:spMkLst>
            <pc:docMk/>
            <pc:sldMk cId="3827157767" sldId="407"/>
            <ac:spMk id="8" creationId="{3CBD6A7B-02D7-B739-67A5-003B544AABEA}"/>
          </ac:spMkLst>
        </pc:spChg>
        <pc:spChg chg="add mod">
          <ac:chgData name="Евгений Краев" userId="92fab387b54fcca9" providerId="LiveId" clId="{463D6E83-30C5-4C17-B76E-346D58F5989B}" dt="2024-02-22T13:21:27.347" v="1105" actId="122"/>
          <ac:spMkLst>
            <pc:docMk/>
            <pc:sldMk cId="3827157767" sldId="407"/>
            <ac:spMk id="9" creationId="{67CEFB16-908B-F44F-45EB-F7C28CE18B61}"/>
          </ac:spMkLst>
        </pc:spChg>
        <pc:picChg chg="add mod">
          <ac:chgData name="Евгений Краев" userId="92fab387b54fcca9" providerId="LiveId" clId="{463D6E83-30C5-4C17-B76E-346D58F5989B}" dt="2024-02-22T13:07:34.388" v="843" actId="1076"/>
          <ac:picMkLst>
            <pc:docMk/>
            <pc:sldMk cId="3827157767" sldId="407"/>
            <ac:picMk id="5" creationId="{E417D619-4F8A-4D50-0050-9CACF02AE645}"/>
          </ac:picMkLst>
        </pc:picChg>
        <pc:picChg chg="add mod">
          <ac:chgData name="Евгений Краев" userId="92fab387b54fcca9" providerId="LiveId" clId="{463D6E83-30C5-4C17-B76E-346D58F5989B}" dt="2024-02-22T13:09:58.946" v="847" actId="14100"/>
          <ac:picMkLst>
            <pc:docMk/>
            <pc:sldMk cId="3827157767" sldId="407"/>
            <ac:picMk id="7" creationId="{AA36F192-4741-0253-0B5E-580B93EB278D}"/>
          </ac:picMkLst>
        </pc:picChg>
      </pc:sldChg>
      <pc:sldChg chg="new del">
        <pc:chgData name="Евгений Краев" userId="92fab387b54fcca9" providerId="LiveId" clId="{463D6E83-30C5-4C17-B76E-346D58F5989B}" dt="2024-02-22T13:22:44.615" v="1106" actId="47"/>
        <pc:sldMkLst>
          <pc:docMk/>
          <pc:sldMk cId="2783313634" sldId="4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1х1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440160"/>
          </a:xfrm>
        </p:spPr>
        <p:txBody>
          <a:bodyPr/>
          <a:lstStyle/>
          <a:p>
            <a:r>
              <a:rPr lang="ru-RU" sz="1800" b="0" dirty="0"/>
              <a:t>О деятельности Межвузовского студенческого криминалистического клуба «Шерлоки Холмсы </a:t>
            </a:r>
            <a:r>
              <a:rPr lang="en-US" sz="1800" b="0" dirty="0"/>
              <a:t>XXI</a:t>
            </a:r>
            <a:r>
              <a:rPr lang="ru-RU" sz="1800" b="0" dirty="0"/>
              <a:t> века» </a:t>
            </a:r>
            <a:br>
              <a:rPr lang="ru-RU" sz="1800" b="0" dirty="0"/>
            </a:br>
            <a:r>
              <a:rPr lang="ru-RU" sz="1800" b="0" dirty="0"/>
              <a:t>Байкальского 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/>
              <a:t>Председатель актива Студенческого Криминалистического Клуба — Краев Евгений Юрьевич</a:t>
            </a: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>
            <a:extLst>
              <a:ext uri="{FF2B5EF4-FFF2-40B4-BE49-F238E27FC236}">
                <a16:creationId xmlns:a16="http://schemas.microsoft.com/office/drawing/2014/main" id="{CF8D991A-1B2F-92E6-4B30-92ED4D285C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57183" y="1635646"/>
            <a:ext cx="2448272" cy="2808312"/>
          </a:xfrm>
        </p:spPr>
        <p:txBody>
          <a:bodyPr>
            <a:normAutofit/>
          </a:bodyPr>
          <a:lstStyle/>
          <a:p>
            <a:pPr indent="0"/>
            <a:r>
              <a:rPr lang="ru-RU" sz="1600" dirty="0"/>
              <a:t>Мастер-класс по взятию следов отпечатков пальца с прозрачной поверхности с помощью магнитного порошка и магнитной кисти.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D25E9B-EEB6-561F-2D89-E39A2D2E5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3928" y="195486"/>
            <a:ext cx="4824536" cy="720080"/>
          </a:xfrm>
        </p:spPr>
        <p:txBody>
          <a:bodyPr/>
          <a:lstStyle/>
          <a:p>
            <a:r>
              <a:rPr lang="ru-RU" sz="2000" dirty="0"/>
              <a:t>Экскурсия на криминалистическую базу ВСИ МВД России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6DBF08-73B5-6211-6DEE-032ADF1A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5" y="1203598"/>
            <a:ext cx="2954927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54E0D7-A00A-4EC8-BFF2-2578D2DA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92" y="1203598"/>
            <a:ext cx="2954927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9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>
            <a:extLst>
              <a:ext uri="{FF2B5EF4-FFF2-40B4-BE49-F238E27FC236}">
                <a16:creationId xmlns:a16="http://schemas.microsoft.com/office/drawing/2014/main" id="{5AEEDD41-9CD9-CEC1-C5C8-18AFB8BE4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4956" y="8450"/>
            <a:ext cx="3455988" cy="720725"/>
          </a:xfrm>
        </p:spPr>
        <p:txBody>
          <a:bodyPr/>
          <a:lstStyle/>
          <a:p>
            <a:r>
              <a:rPr lang="ru-RU" sz="2000" dirty="0"/>
              <a:t>Экскурсия на криминалистическую базу ВСИ МВД России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939AB-0A63-47CC-2C0D-160DC5663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1" y="1208080"/>
            <a:ext cx="4204155" cy="3379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94D5B-542A-D316-16E8-1EB8711B7D61}"/>
              </a:ext>
            </a:extLst>
          </p:cNvPr>
          <p:cNvSpPr txBox="1"/>
          <p:nvPr/>
        </p:nvSpPr>
        <p:spPr>
          <a:xfrm>
            <a:off x="2987824" y="4587974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Криминалистические полигоны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DA851-B4F3-F514-4262-DA2A8853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6" r="4551"/>
          <a:stretch/>
        </p:blipFill>
        <p:spPr>
          <a:xfrm>
            <a:off x="2699792" y="1208080"/>
            <a:ext cx="2088232" cy="3379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FFC6CB-DB11-1D70-E092-A4681D1E8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7" t="11570" r="7067" b="20046"/>
          <a:stretch/>
        </p:blipFill>
        <p:spPr>
          <a:xfrm>
            <a:off x="62523" y="1223508"/>
            <a:ext cx="2533587" cy="33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2443188-7E3B-B2A0-A450-D4D22065707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6408712" cy="37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9">
            <a:extLst>
              <a:ext uri="{FF2B5EF4-FFF2-40B4-BE49-F238E27FC236}">
                <a16:creationId xmlns:a16="http://schemas.microsoft.com/office/drawing/2014/main" id="{C22B78C8-8EBF-B10A-6D49-22538C9A9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4088" y="123478"/>
            <a:ext cx="3455988" cy="720725"/>
          </a:xfrm>
        </p:spPr>
        <p:txBody>
          <a:bodyPr/>
          <a:lstStyle/>
          <a:p>
            <a:r>
              <a:rPr lang="ru-RU" sz="2000" dirty="0"/>
              <a:t>Экскурсия на криминалистическую базу ВСИ МВД России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094D1-7C55-34C8-AA22-8D0B5C80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067694"/>
            <a:ext cx="2234329" cy="22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8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6EBC2B1-6EFB-CFD3-2927-E02CB055A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7944" y="51470"/>
            <a:ext cx="4968552" cy="936104"/>
          </a:xfrm>
        </p:spPr>
        <p:txBody>
          <a:bodyPr/>
          <a:lstStyle/>
          <a:p>
            <a:r>
              <a:rPr lang="ru-RU" dirty="0"/>
              <a:t>Лекция «Криминалистическая </a:t>
            </a:r>
            <a:r>
              <a:rPr lang="ru-RU" dirty="0" err="1"/>
              <a:t>одорология</a:t>
            </a:r>
            <a:r>
              <a:rPr lang="ru-RU" dirty="0"/>
              <a:t>: тернии становления и современное состояние».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0974E2-9ED2-1A5F-9168-D7E5A0323660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03598"/>
            <a:ext cx="5184576" cy="35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93650-7091-CD42-D122-EEED8885EEE4}"/>
              </a:ext>
            </a:extLst>
          </p:cNvPr>
          <p:cNvSpPr txBox="1"/>
          <p:nvPr/>
        </p:nvSpPr>
        <p:spPr>
          <a:xfrm>
            <a:off x="251520" y="1203598"/>
            <a:ext cx="2952328" cy="330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 встрече говорили об истории становления этого направления криминалистических исследований, применении служебно-розыскных собак при работе следователей и дознавателей на месте происшествия, а также об особенностях изъятия запаховых следов. Особое внимание было уделено производству, а также значению результатов судебно-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одорологической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экспертизы. 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349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5DE110E-AAF9-D593-29F2-9BF420A569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93296" y="1563638"/>
            <a:ext cx="3744416" cy="3235683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Студенты побывали на пешей экскурсии в Тюремном  замке с камерой №5, в которой был заключён Александр Колчак. Из этой камеры его повели на расстрел. Посетители познакомились с историей жизни и деятельности полярного исследователя, морского офицера и видного деятеля Гражданской войны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E7AD95-249F-27C1-ACDC-4641AE0BE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5976" y="195486"/>
            <a:ext cx="4536504" cy="1152128"/>
          </a:xfrm>
        </p:spPr>
        <p:txBody>
          <a:bodyPr/>
          <a:lstStyle/>
          <a:p>
            <a:r>
              <a:rPr lang="ru-RU" dirty="0"/>
              <a:t>Историческая экскурсия в Тюремный замок при СИЗО №1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9AF2E1-B7D7-9AEB-ECD4-DD710FDB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1821"/>
            <a:ext cx="4841776" cy="36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878DB9-5023-E9D9-E05B-C93B3D54A54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1591"/>
            <a:ext cx="5184575" cy="3888432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1219660-F59A-40AA-D3FD-CEF6566B8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40" y="195486"/>
            <a:ext cx="3816424" cy="720080"/>
          </a:xfrm>
        </p:spPr>
        <p:txBody>
          <a:bodyPr/>
          <a:lstStyle/>
          <a:p>
            <a:r>
              <a:rPr lang="ru-RU" dirty="0"/>
              <a:t>Лекция "Личность серийных убийц".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3802C7-1E17-D8F6-DEEA-C1F33710F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2" t="13716" r="13909" b="19201"/>
          <a:stretch/>
        </p:blipFill>
        <p:spPr>
          <a:xfrm>
            <a:off x="5724128" y="1160497"/>
            <a:ext cx="2304256" cy="36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1A7FBB58-2E85-6084-C040-C8E495E561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2725" y="195263"/>
            <a:ext cx="3455988" cy="720725"/>
          </a:xfrm>
        </p:spPr>
        <p:txBody>
          <a:bodyPr/>
          <a:lstStyle/>
          <a:p>
            <a:r>
              <a:rPr lang="ru-RU" dirty="0"/>
              <a:t>Лекция "Личность серийных убийц".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FBC5B71-0A9A-8E1D-A6DD-F34AB32FBD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08104" y="1275606"/>
            <a:ext cx="3384376" cy="34563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/>
              <a:t>В рамках лекции были обсуждены аспекты построении психофизиологического портрета серийного убийцы, о цикличности фаз совершения ими преступлений, а также о проблемах расследования серийных убийств.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/>
              <a:t>Были выделены предпосылки психических отклонений, возникающих в результате детских психологических травм, рассмотрены классификации серийных убийц, типичные мотивы их преступного поведения и способы совершения ими преступлений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F6C4C7-7D9C-2B50-DADB-BDD69008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31590"/>
            <a:ext cx="5185221" cy="38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1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69EDF84-80B2-64F2-CE5E-9F6C0BD7F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Кружок для школьников «Юный следопыт»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0CB2FF-7673-DE97-FE69-52726932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9" y="1131590"/>
            <a:ext cx="4464496" cy="3348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91ECA-6024-DD01-0AAF-B4B35117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75" y="1131590"/>
            <a:ext cx="4464496" cy="3348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6FB85-09F6-A5C3-58C5-37E237B3B2A3}"/>
              </a:ext>
            </a:extLst>
          </p:cNvPr>
          <p:cNvSpPr txBox="1"/>
          <p:nvPr/>
        </p:nvSpPr>
        <p:spPr>
          <a:xfrm>
            <a:off x="467544" y="458797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Проведение профориентационных мероприятий и мастер-классов для школьников г. Иркутска и прилегающих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243829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B23FBB6-F575-B28A-5027-17CE1213C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2080" y="120016"/>
            <a:ext cx="3672408" cy="795550"/>
          </a:xfrm>
        </p:spPr>
        <p:txBody>
          <a:bodyPr/>
          <a:lstStyle/>
          <a:p>
            <a:r>
              <a:rPr lang="ru-RU" dirty="0"/>
              <a:t>Посещение ЭКЦ ГУ МВД России по Иркутской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99BCD9-CFB1-BA6E-52EB-11442309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3598"/>
            <a:ext cx="2864916" cy="38198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F822A1-D935-C227-FF6F-73D44C17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03597"/>
            <a:ext cx="2864916" cy="3819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B1DFD-7598-B418-BA47-87F451E7509A}"/>
              </a:ext>
            </a:extLst>
          </p:cNvPr>
          <p:cNvSpPr txBox="1"/>
          <p:nvPr/>
        </p:nvSpPr>
        <p:spPr>
          <a:xfrm>
            <a:off x="6372200" y="1275606"/>
            <a:ext cx="25922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рамках </a:t>
            </a:r>
            <a:r>
              <a:rPr lang="ru-RU" sz="1400" b="0" i="0" dirty="0">
                <a:effectLst/>
              </a:rPr>
              <a:t>ЭКЦ ГУ МВД России по Иркутской области студентам удалось не только узнать о работе специалистов, но и поучаствовать в интересных и познавательных мастер-классах. Эксперты центра продемонстрировали различные методы проведения экспертиз, а также рассказали о важности их работы в расследовании преступлений.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9272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0DEA75B-FEEB-87BC-5C54-85E4F8D634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Достижения членов клуба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7D619-4F8A-4D50-0050-9CACF02A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31590"/>
            <a:ext cx="4368558" cy="3096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192-4741-0253-0B5E-580B93EB2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66" y="1131590"/>
            <a:ext cx="4103890" cy="3077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D6A7B-02D7-B739-67A5-003B544AABEA}"/>
              </a:ext>
            </a:extLst>
          </p:cNvPr>
          <p:cNvSpPr txBox="1"/>
          <p:nvPr/>
        </p:nvSpPr>
        <p:spPr>
          <a:xfrm>
            <a:off x="167547" y="429994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Найманова</a:t>
            </a:r>
            <a:r>
              <a:rPr lang="ru-RU" sz="1200" dirty="0"/>
              <a:t> Марианна стала победителем</a:t>
            </a:r>
            <a:r>
              <a:rPr lang="en-US" sz="1200" dirty="0"/>
              <a:t> II </a:t>
            </a:r>
            <a:r>
              <a:rPr lang="ru-RU" sz="1200" dirty="0"/>
              <a:t>Международного научно-исследовательского конкурса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EFB16-908B-F44F-45EB-F7C28CE18B61}"/>
              </a:ext>
            </a:extLst>
          </p:cNvPr>
          <p:cNvSpPr txBox="1"/>
          <p:nvPr/>
        </p:nvSpPr>
        <p:spPr>
          <a:xfrm>
            <a:off x="4572000" y="422793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Победа членов клуба в конкурсе «Эффективное использование информационных технологий в прокурорском надзоре»</a:t>
            </a:r>
          </a:p>
        </p:txBody>
      </p:sp>
    </p:spTree>
    <p:extLst>
      <p:ext uri="{BB962C8B-B14F-4D97-AF65-F5344CB8AC3E}">
        <p14:creationId xmlns:p14="http://schemas.microsoft.com/office/powerpoint/2010/main" val="382715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342900" lvl="1" indent="-342900" algn="ctr">
              <a:lnSpc>
                <a:spcPct val="120000"/>
              </a:lnSpc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Студенческий криминалистический клуб (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СтудКримКлуб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) объединяет студенческий актив разных юридических вузов, которых интересуют вопросы развития криминалистики и судебной экспертизы и призван:</a:t>
            </a:r>
          </a:p>
          <a:p>
            <a:pPr>
              <a:lnSpc>
                <a:spcPct val="120000"/>
              </a:lnSpc>
            </a:pPr>
            <a:r>
              <a:rPr lang="ru-RU" dirty="0"/>
              <a:t>- развивать творческое мышление и научную самостоятельность обучающихся;</a:t>
            </a:r>
          </a:p>
          <a:p>
            <a:pPr>
              <a:lnSpc>
                <a:spcPct val="120000"/>
              </a:lnSpc>
            </a:pPr>
            <a:r>
              <a:rPr lang="ru-RU" dirty="0"/>
              <a:t>- способствовать закреплению полученных знаний в области криминалистики и предметов уголовно-правового цикла с применения инновационных технологий обучения;</a:t>
            </a:r>
          </a:p>
          <a:p>
            <a:pPr>
              <a:lnSpc>
                <a:spcPct val="120000"/>
              </a:lnSpc>
            </a:pPr>
            <a:r>
              <a:rPr lang="ru-RU" dirty="0"/>
              <a:t>- привлекать обучающихся к научно-исследовательской работе;</a:t>
            </a:r>
          </a:p>
          <a:p>
            <a:pPr>
              <a:lnSpc>
                <a:spcPct val="120000"/>
              </a:lnSpc>
            </a:pPr>
            <a:r>
              <a:rPr lang="ru-RU" dirty="0"/>
              <a:t>- обучать методам и способам самостоятельного решения научных задач, навыкам работы в научных коллективах;</a:t>
            </a:r>
          </a:p>
          <a:p>
            <a:pPr>
              <a:lnSpc>
                <a:spcPct val="120000"/>
              </a:lnSpc>
            </a:pPr>
            <a:r>
              <a:rPr lang="ru-RU" dirty="0"/>
              <a:t>- повышать активность обучающихся в работе конференций, участия в конкурсах и олимпиадах, научных семинарах и круглых столах, грантовых программах;</a:t>
            </a:r>
          </a:p>
          <a:p>
            <a:pPr>
              <a:lnSpc>
                <a:spcPct val="120000"/>
              </a:lnSpc>
            </a:pPr>
            <a:r>
              <a:rPr lang="ru-RU" dirty="0"/>
              <a:t>- повышать эффективность взаимодействия в сфере научно-исследовательской деятельности обучающихся с ведущими учеными и практическими работниками правоохранительных органов.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– организовывать внутриуниверситетские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r>
              <a:rPr lang="ru-RU" dirty="0"/>
              <a:t>– осуществлять отбор на конкурсной основе и выдвижение наиболее одаренных студентов и молодых ученых на соискание государственных научных стипендий;</a:t>
            </a:r>
          </a:p>
          <a:p>
            <a:r>
              <a:rPr lang="ru-RU" dirty="0"/>
              <a:t>– осуществлять информирование обучающихся по тематике и направлениям исследований, проводимых БГУ и пр.;</a:t>
            </a:r>
          </a:p>
          <a:p>
            <a:r>
              <a:rPr lang="ru-RU" dirty="0"/>
              <a:t>– стимулировать публикационную активность обучающихся и научно-техническое творчество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19116" y="1419622"/>
            <a:ext cx="4696900" cy="1296144"/>
          </a:xfrm>
        </p:spPr>
        <p:txBody>
          <a:bodyPr>
            <a:normAutofit fontScale="77500" lnSpcReduction="20000"/>
          </a:bodyPr>
          <a:lstStyle/>
          <a:p>
            <a:r>
              <a:rPr lang="ru-RU" sz="1700" dirty="0"/>
              <a:t>Руководитель: </a:t>
            </a:r>
            <a:br>
              <a:rPr lang="ru-RU" sz="1700" dirty="0"/>
            </a:br>
            <a:r>
              <a:rPr lang="ru-RU" sz="1700" dirty="0"/>
              <a:t>Степаненко Диана Аркадьевна</a:t>
            </a:r>
          </a:p>
          <a:p>
            <a:r>
              <a:rPr lang="ru-RU" sz="1700" dirty="0"/>
              <a:t>Доктор юридических наук, профессор, почетный работник высшего профессионального образования РФ, заслуженный юрист Иркутской области, Руководитель Иркутского филиала Международного Союза криминалистов и криминологов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167AE-A48F-2B84-0125-68B52664ECD3}"/>
              </a:ext>
            </a:extLst>
          </p:cNvPr>
          <p:cNvSpPr txBox="1"/>
          <p:nvPr/>
        </p:nvSpPr>
        <p:spPr>
          <a:xfrm>
            <a:off x="4572000" y="1426080"/>
            <a:ext cx="42484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Соруководитель руководителя: 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 err="1">
                <a:solidFill>
                  <a:srgbClr val="002060"/>
                </a:solidFill>
              </a:rPr>
              <a:t>Коломинов</a:t>
            </a:r>
            <a:r>
              <a:rPr lang="ru-RU" sz="1400" dirty="0">
                <a:solidFill>
                  <a:srgbClr val="002060"/>
                </a:solidFill>
              </a:rPr>
              <a:t> Вячеслав Валентинович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Кандидат юридических наук, доцент кафедры криминалистики, судебных экспертиз и юридической психологии БГУ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3C8FC6-6064-EEAB-C855-EE22866A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99" y="2602089"/>
            <a:ext cx="1620000" cy="24492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A2A56E-EFEF-5991-1BFD-99C747853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58802"/>
            <a:ext cx="162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5496" y="1419622"/>
            <a:ext cx="9073008" cy="360040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 марта 2023 года. Организацию и проведение 01.03.2023 г. первой Всероссийской научной конференции «Современный криминалистический контент»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21 октября 2023 года. Историческая экскурсия в Тюремный замок при СИЗО №1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9 ноября 2023г. Лекция по теме «Цифровизации криминалистики, а также внедрение искусственного интеллекта и нейросети в деятельность следователей-криминалистов»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Проведение кружка для школьников «Юный следопыт» под руководством доцента кафедры криминалистики, судебных экспертиз и юридической психологии </a:t>
            </a:r>
            <a:r>
              <a:rPr lang="ru-RU" dirty="0" err="1"/>
              <a:t>к.ю.н</a:t>
            </a:r>
            <a:r>
              <a:rPr lang="ru-RU" dirty="0"/>
              <a:t>. Машкова Сергея Александровича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19 ноября 2023 года. Ознакомительная экскурсия на криминалистическую базу, расположенную на базе ВСИ МВД России г. Иркутск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 февраля 2024г. Лекция по теме «Криминалистическая </a:t>
            </a:r>
            <a:r>
              <a:rPr lang="ru-RU" dirty="0" err="1"/>
              <a:t>одорология</a:t>
            </a:r>
            <a:r>
              <a:rPr lang="ru-RU" dirty="0"/>
              <a:t>: тернии становления и современное состояние».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15 февраля 2024г.  Лекция по теме "Личность серийных убийц".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 марта 2024 года. Запланировано проведение </a:t>
            </a:r>
            <a:r>
              <a:rPr lang="en-US" dirty="0"/>
              <a:t>II </a:t>
            </a:r>
            <a:r>
              <a:rPr lang="ru-RU" dirty="0"/>
              <a:t>Всероссийской студенческой научной конференции «Современный криминалистический контент»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(за последние 3 года, либо с момента создания)</a:t>
            </a:r>
          </a:p>
        </p:txBody>
      </p:sp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Перспективные направления работы до 2025 года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915566"/>
            <a:ext cx="4680520" cy="36004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ru-RU" sz="1400" dirty="0"/>
              <a:t>1. Участие членов клуба в региональных, всероссийских и международных научно-практических конференциях и мероприятиях</a:t>
            </a:r>
          </a:p>
          <a:p>
            <a:pPr>
              <a:lnSpc>
                <a:spcPts val="1800"/>
              </a:lnSpc>
            </a:pPr>
            <a:r>
              <a:rPr lang="ru-RU" sz="1400" dirty="0"/>
              <a:t>2. Участие членов клуба в грантовых программах</a:t>
            </a:r>
          </a:p>
          <a:p>
            <a:pPr>
              <a:lnSpc>
                <a:spcPts val="1800"/>
              </a:lnSpc>
            </a:pPr>
            <a:r>
              <a:rPr lang="ru-RU" sz="1400" dirty="0"/>
              <a:t>3. Участие членов клуба в профессиональных конкурсах</a:t>
            </a:r>
          </a:p>
          <a:p>
            <a:pPr>
              <a:lnSpc>
                <a:spcPts val="1800"/>
              </a:lnSpc>
            </a:pPr>
            <a:r>
              <a:rPr lang="ru-RU" sz="1400" dirty="0"/>
              <a:t>4. Реализация научно-образовательного проекта «Криминалистика будущего»</a:t>
            </a:r>
          </a:p>
          <a:p>
            <a:pPr>
              <a:lnSpc>
                <a:spcPts val="1800"/>
              </a:lnSpc>
            </a:pPr>
            <a:r>
              <a:rPr lang="ru-RU" sz="1400" dirty="0"/>
              <a:t>5. Усиление взаимоотношений со студенческими криминалистическими клубами других Высших учебных заведений</a:t>
            </a:r>
          </a:p>
          <a:p>
            <a:pPr>
              <a:lnSpc>
                <a:spcPts val="1800"/>
              </a:lnSpc>
            </a:pPr>
            <a:r>
              <a:rPr lang="ru-RU" sz="1400" dirty="0"/>
              <a:t>6. Организация и участие практических мастер-классов по приобретению профессиональных знаний, умений и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4997011-FB2F-2192-F2D5-AA122A22BE0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0" y="1491626"/>
            <a:ext cx="2466544" cy="3288728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60AE64EB-B6FB-3C65-130E-3F67DD7305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9912" y="195486"/>
            <a:ext cx="4968552" cy="720080"/>
          </a:xfrm>
        </p:spPr>
        <p:txBody>
          <a:bodyPr/>
          <a:lstStyle/>
          <a:p>
            <a:r>
              <a:rPr lang="ru-RU" sz="2000" dirty="0"/>
              <a:t>Студенческая конференция «Современный криминалистический контент» 01.03.2023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A58034-249E-4A17-8B47-A9B8ACC8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389" y="1491626"/>
            <a:ext cx="4411611" cy="3312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BC4A53-62BF-C066-7460-775891769F42}"/>
              </a:ext>
            </a:extLst>
          </p:cNvPr>
          <p:cNvSpPr txBox="1"/>
          <p:nvPr/>
        </p:nvSpPr>
        <p:spPr>
          <a:xfrm>
            <a:off x="2627784" y="1923678"/>
            <a:ext cx="2139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Конференция была проведена в День эксперта-криминалиста.</a:t>
            </a:r>
          </a:p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В конференции приняли участие студенты из Санкт-Петербурга, Воронежа, Екатеринбурга, Улан-Удэ, Томска и Иркутска.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4370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>
            <a:extLst>
              <a:ext uri="{FF2B5EF4-FFF2-40B4-BE49-F238E27FC236}">
                <a16:creationId xmlns:a16="http://schemas.microsoft.com/office/drawing/2014/main" id="{7B48FE2C-39C4-2947-A372-0E782F0BAAF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24128" y="1678856"/>
            <a:ext cx="3168352" cy="3096344"/>
          </a:xfrm>
        </p:spPr>
        <p:txBody>
          <a:bodyPr>
            <a:normAutofit/>
          </a:bodyPr>
          <a:lstStyle/>
          <a:p>
            <a:r>
              <a:rPr lang="ru-RU" sz="1200" dirty="0"/>
              <a:t>На конференции обсуждались проблемы внедрения инноваций в криминалистическую деятельность; совершенствование традиционных и проблемы использования нетрадиционных приемов и методов раскрытия и расследования преступлений; перспективные направления интеграции психологии и криминалистики; диффузия цифровых технологий в криминалистическую науку и деятельность и т. д.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53DF0E18-D6B7-71DF-D18D-E6DA30008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9912" y="195263"/>
            <a:ext cx="4968801" cy="720725"/>
          </a:xfrm>
        </p:spPr>
        <p:txBody>
          <a:bodyPr/>
          <a:lstStyle/>
          <a:p>
            <a:r>
              <a:rPr lang="ru-RU" sz="2000" dirty="0"/>
              <a:t>Студенческая конференция «Современный криминалистический контент» 01.03.2023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B84A7E-87E8-33CA-83D2-A9AE8D40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3370"/>
            <a:ext cx="2468873" cy="32918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633B4F-6547-0F09-4261-A12F55FD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483370"/>
            <a:ext cx="2468873" cy="32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8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086A4E12-B963-F557-07F9-A21877E4C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51470"/>
            <a:ext cx="6516216" cy="1008112"/>
          </a:xfrm>
        </p:spPr>
        <p:txBody>
          <a:bodyPr/>
          <a:lstStyle/>
          <a:p>
            <a:r>
              <a:rPr lang="ru-RU" dirty="0"/>
              <a:t>Лекция «Цифровизации криминалистики, а также внедрение искусственного интеллекта и нейросети в деятельность следователей-криминалистов»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35E7DE-7D96-E2E2-5527-01DC146F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03598"/>
            <a:ext cx="5804892" cy="36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326120-C186-D826-7323-F75E15D44547}"/>
              </a:ext>
            </a:extLst>
          </p:cNvPr>
          <p:cNvSpPr txBox="1"/>
          <p:nvPr/>
        </p:nvSpPr>
        <p:spPr>
          <a:xfrm>
            <a:off x="251520" y="1131590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Встреча с главным научным сотрудником Управления научных исследований, профессором кафедры криминалистики Уральского государственного юридического университета имени В.Ф. Яковлева Дмитрием Бахтеевым.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F915F0-B975-90E8-0A22-4939E675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14" y="3194378"/>
            <a:ext cx="1789931" cy="17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86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10716</TotalTime>
  <Words>943</Words>
  <Application>Microsoft Office PowerPoint</Application>
  <PresentationFormat>Экран (16:9)</PresentationFormat>
  <Paragraphs>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-apple-system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Евгений Краев</cp:lastModifiedBy>
  <cp:revision>420</cp:revision>
  <cp:lastPrinted>2022-06-06T08:49:15Z</cp:lastPrinted>
  <dcterms:created xsi:type="dcterms:W3CDTF">2019-04-08T11:18:29Z</dcterms:created>
  <dcterms:modified xsi:type="dcterms:W3CDTF">2024-02-22T13:26:06Z</dcterms:modified>
</cp:coreProperties>
</file>